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3B8B6-B535-4EC4-99B7-BBBE790E9439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C20BB-5349-49B7-ABEF-77376A2CA5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81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9EB33-797C-455C-BB75-747CF69BBB15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C934E-39BF-4183-B80D-095C9399B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0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571">
            <a:off x="7842421" y="3500874"/>
            <a:ext cx="3517557" cy="17587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79" y="5631451"/>
            <a:ext cx="2389221" cy="1060496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647700" y="98425"/>
            <a:ext cx="1371600" cy="136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 userDrawn="1"/>
        </p:nvSpPr>
        <p:spPr>
          <a:xfrm>
            <a:off x="419100" y="3571287"/>
            <a:ext cx="1371600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 userDrawn="1"/>
        </p:nvSpPr>
        <p:spPr>
          <a:xfrm>
            <a:off x="3438525" y="568325"/>
            <a:ext cx="1371600" cy="13620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393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3188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28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3188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00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571">
            <a:off x="8928246" y="538326"/>
            <a:ext cx="3085311" cy="15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47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68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56007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79" y="5631451"/>
            <a:ext cx="2389221" cy="1060496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647700" y="98425"/>
            <a:ext cx="1371600" cy="136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 userDrawn="1"/>
        </p:nvSpPr>
        <p:spPr>
          <a:xfrm>
            <a:off x="419100" y="3571287"/>
            <a:ext cx="1371600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 userDrawn="1"/>
        </p:nvSpPr>
        <p:spPr>
          <a:xfrm>
            <a:off x="3438525" y="568325"/>
            <a:ext cx="1371600" cy="13620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 rot="20496161">
            <a:off x="9794074" y="3722348"/>
            <a:ext cx="1371600" cy="1362075"/>
            <a:chOff x="9620250" y="3366678"/>
            <a:chExt cx="1371600" cy="1362075"/>
          </a:xfrm>
        </p:grpSpPr>
        <p:sp>
          <p:nvSpPr>
            <p:cNvPr id="14" name="Oval 13"/>
            <p:cNvSpPr/>
            <p:nvPr userDrawn="1"/>
          </p:nvSpPr>
          <p:spPr>
            <a:xfrm>
              <a:off x="9620250" y="3366678"/>
              <a:ext cx="1371600" cy="136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Graphic 4" descr="Thermometer">
              <a:extLst>
                <a:ext uri="{FF2B5EF4-FFF2-40B4-BE49-F238E27FC236}">
                  <a16:creationId xmlns:a16="http://schemas.microsoft.com/office/drawing/2014/main" id="{2C557176-A1B6-44CC-8143-C683448645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707921" y="3397429"/>
              <a:ext cx="1234897" cy="1234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8400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571">
            <a:off x="8928246" y="538326"/>
            <a:ext cx="3085311" cy="15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0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 rot="20496161">
            <a:off x="9950593" y="346868"/>
            <a:ext cx="1371600" cy="1362075"/>
            <a:chOff x="9620250" y="3366678"/>
            <a:chExt cx="1371600" cy="1362075"/>
          </a:xfrm>
        </p:grpSpPr>
        <p:sp>
          <p:nvSpPr>
            <p:cNvPr id="11" name="Oval 10"/>
            <p:cNvSpPr/>
            <p:nvPr userDrawn="1"/>
          </p:nvSpPr>
          <p:spPr>
            <a:xfrm>
              <a:off x="9620250" y="3366678"/>
              <a:ext cx="1371600" cy="136207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4" descr="Thermometer">
              <a:extLst>
                <a:ext uri="{FF2B5EF4-FFF2-40B4-BE49-F238E27FC236}">
                  <a16:creationId xmlns:a16="http://schemas.microsoft.com/office/drawing/2014/main" id="{2C557176-A1B6-44CC-8143-C683448645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707921" y="3397429"/>
              <a:ext cx="1234897" cy="1234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835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56019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 userDrawn="1"/>
        </p:nvSpPr>
        <p:spPr>
          <a:xfrm>
            <a:off x="698571" y="1052924"/>
            <a:ext cx="1371600" cy="136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 userDrawn="1"/>
        </p:nvSpPr>
        <p:spPr>
          <a:xfrm>
            <a:off x="3629025" y="921544"/>
            <a:ext cx="1371600" cy="13620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 userDrawn="1"/>
        </p:nvSpPr>
        <p:spPr>
          <a:xfrm>
            <a:off x="152400" y="4994275"/>
            <a:ext cx="1371600" cy="136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571">
            <a:off x="9045676" y="1244797"/>
            <a:ext cx="3517557" cy="1758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79" y="5631451"/>
            <a:ext cx="2389221" cy="10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50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571">
            <a:off x="8928246" y="538326"/>
            <a:ext cx="3085311" cy="15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2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571">
            <a:off x="8928246" y="538326"/>
            <a:ext cx="3085311" cy="15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1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9571">
            <a:off x="8928246" y="538326"/>
            <a:ext cx="3085311" cy="15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7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4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DF6F-4D60-4FD1-8EA1-73321BFA1540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2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3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9" Type="http://schemas.openxmlformats.org/officeDocument/2006/relationships/image" Target="../media/image22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Weather &amp;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Lesson 1: Understanding Microclimates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9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B9920C3-09E1-4437-8FFB-8546E7A20E09}"/>
              </a:ext>
            </a:extLst>
          </p:cNvPr>
          <p:cNvSpPr/>
          <p:nvPr/>
        </p:nvSpPr>
        <p:spPr>
          <a:xfrm>
            <a:off x="2542866" y="1781280"/>
            <a:ext cx="6592147" cy="399923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DB9920C3-09E1-4437-8FFB-8546E7A20E09}"/>
              </a:ext>
            </a:extLst>
          </p:cNvPr>
          <p:cNvSpPr/>
          <p:nvPr/>
        </p:nvSpPr>
        <p:spPr>
          <a:xfrm>
            <a:off x="2542866" y="1781280"/>
            <a:ext cx="6592147" cy="3999239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F8F7F6-30AD-4EF7-8BDD-A3AAF08059AC}"/>
              </a:ext>
            </a:extLst>
          </p:cNvPr>
          <p:cNvSpPr txBox="1">
            <a:spLocks/>
          </p:cNvSpPr>
          <p:nvPr/>
        </p:nvSpPr>
        <p:spPr>
          <a:xfrm>
            <a:off x="3361082" y="2905725"/>
            <a:ext cx="54698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smtClean="0"/>
              <a:t>I am learning to define a climate and microclimate.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8435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umbrella, rain, accessory, holding&#10;&#10;Description automatically generated">
            <a:extLst>
              <a:ext uri="{FF2B5EF4-FFF2-40B4-BE49-F238E27FC236}">
                <a16:creationId xmlns:a16="http://schemas.microsoft.com/office/drawing/2014/main" id="{D2E807C6-0C7B-4DC4-AC1A-5F108F56E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b="736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6069E-F24A-48B4-AFC1-4469970BD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94" y="1880509"/>
            <a:ext cx="10309860" cy="4726276"/>
          </a:xfrm>
        </p:spPr>
        <p:txBody>
          <a:bodyPr anchor="ctr">
            <a:noAutofit/>
          </a:bodyPr>
          <a:lstStyle/>
          <a:p>
            <a:r>
              <a:rPr lang="en-GB" sz="3000" dirty="0"/>
              <a:t>Can anyone guess what the term climate means?</a:t>
            </a:r>
          </a:p>
          <a:p>
            <a:endParaRPr lang="en-GB" sz="3000" dirty="0"/>
          </a:p>
          <a:p>
            <a:r>
              <a:rPr lang="en-GB" sz="3000" dirty="0"/>
              <a:t>The climate refers to the weather in one area . For example, in Scotland the climate is normally cold and wet.</a:t>
            </a:r>
          </a:p>
          <a:p>
            <a:endParaRPr lang="en-GB" sz="3000" dirty="0"/>
          </a:p>
          <a:p>
            <a:r>
              <a:rPr lang="en-GB" sz="3000" dirty="0"/>
              <a:t>Can you think of an example of a climate in another country?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Climate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29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75454" y="1892040"/>
            <a:ext cx="8376578" cy="4842786"/>
            <a:chOff x="1746407" y="1858789"/>
            <a:chExt cx="8376578" cy="48427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965C4E-F393-4CA7-A380-5FDBABC78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6407" y="1858789"/>
              <a:ext cx="8376578" cy="274679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A51EB9A-D897-4361-A7D0-CADA4AA19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4275" y="4631126"/>
              <a:ext cx="1962453" cy="20529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57404DE-8428-4ACD-99AF-0ACD78D4C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469" y="4613616"/>
              <a:ext cx="1962453" cy="208795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EB84AD7-CC0C-434A-8A92-D4089EE7A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9596" y="4613616"/>
              <a:ext cx="1978066" cy="2087959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34900"/>
            <a:ext cx="10515600" cy="1325563"/>
          </a:xfrm>
        </p:spPr>
        <p:txBody>
          <a:bodyPr/>
          <a:lstStyle/>
          <a:p>
            <a:r>
              <a:rPr lang="en-GB" dirty="0"/>
              <a:t>Match the Climates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956" y="2094807"/>
            <a:ext cx="2299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Match the pictures to their descriptions.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4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34900"/>
            <a:ext cx="10515600" cy="1325563"/>
          </a:xfrm>
        </p:spPr>
        <p:txBody>
          <a:bodyPr/>
          <a:lstStyle/>
          <a:p>
            <a:r>
              <a:rPr lang="en-GB" dirty="0"/>
              <a:t>Match the Climates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956" y="2094807"/>
            <a:ext cx="2299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Match the pictures to their descriptions.</a:t>
            </a:r>
          </a:p>
          <a:p>
            <a:endParaRPr lang="en-GB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FE50E505-5C93-4769-BDAD-C54A76A8F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1070" y="1725017"/>
            <a:ext cx="7844444" cy="2719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48FE93-0E82-4710-9A44-8C58AFF81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942" y="4708789"/>
            <a:ext cx="1739302" cy="1856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7FA1EF-33AB-4B40-95AA-45B6075BF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053" y="4651086"/>
            <a:ext cx="1790478" cy="18562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20CBE9-3975-46E1-BF61-1B62D2C71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526" y="4708789"/>
            <a:ext cx="1790478" cy="188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9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flower&#10;&#10;Description automatically generated">
            <a:extLst>
              <a:ext uri="{FF2B5EF4-FFF2-40B4-BE49-F238E27FC236}">
                <a16:creationId xmlns:a16="http://schemas.microsoft.com/office/drawing/2014/main" id="{0D755D03-F51A-408C-AB6A-5EBFFC4431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1" b="682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D5282-5662-43E5-8B66-5AF391FC0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7" y="1911206"/>
            <a:ext cx="9478588" cy="4726276"/>
          </a:xfrm>
        </p:spPr>
        <p:txBody>
          <a:bodyPr anchor="ctr">
            <a:normAutofit/>
          </a:bodyPr>
          <a:lstStyle/>
          <a:p>
            <a:r>
              <a:rPr lang="en-GB" sz="2400" dirty="0"/>
              <a:t>Can anyone guess what the term microclimate means?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A microclimate is a climate of a small space which is different from the climate around it.</a:t>
            </a:r>
          </a:p>
          <a:p>
            <a:endParaRPr lang="en-GB" sz="2400" dirty="0"/>
          </a:p>
          <a:p>
            <a:r>
              <a:rPr lang="en-GB" sz="2400" dirty="0"/>
              <a:t>Your classroom is a microclimate which is different from the climate outside. </a:t>
            </a:r>
          </a:p>
          <a:p>
            <a:endParaRPr lang="en-GB" sz="2400" dirty="0"/>
          </a:p>
          <a:p>
            <a:r>
              <a:rPr lang="en-GB" sz="2400" dirty="0"/>
              <a:t>Can you think of another example of a microclimate?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Microclimate</a:t>
            </a:r>
          </a:p>
        </p:txBody>
      </p:sp>
    </p:spTree>
    <p:extLst>
      <p:ext uri="{BB962C8B-B14F-4D97-AF65-F5344CB8AC3E}">
        <p14:creationId xmlns:p14="http://schemas.microsoft.com/office/powerpoint/2010/main" val="389631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ffice with a desk and chair in a room&#10;&#10;Description automatically generated">
            <a:extLst>
              <a:ext uri="{FF2B5EF4-FFF2-40B4-BE49-F238E27FC236}">
                <a16:creationId xmlns:a16="http://schemas.microsoft.com/office/drawing/2014/main" id="{8AAAE729-3B22-4026-A791-1C8EBB5C7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47" y="1915888"/>
            <a:ext cx="3281453" cy="2185058"/>
          </a:xfrm>
          <a:prstGeom prst="rect">
            <a:avLst/>
          </a:prstGeom>
        </p:spPr>
      </p:pic>
      <p:pic>
        <p:nvPicPr>
          <p:cNvPr id="7" name="Picture 6" descr="A building with a metal fence&#10;&#10;Description automatically generated">
            <a:extLst>
              <a:ext uri="{FF2B5EF4-FFF2-40B4-BE49-F238E27FC236}">
                <a16:creationId xmlns:a16="http://schemas.microsoft.com/office/drawing/2014/main" id="{35FADDBD-ED2D-4F62-B57E-600A457AC8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2" y="1915888"/>
            <a:ext cx="3298522" cy="2185058"/>
          </a:xfrm>
          <a:prstGeom prst="rect">
            <a:avLst/>
          </a:prstGeom>
        </p:spPr>
      </p:pic>
      <p:pic>
        <p:nvPicPr>
          <p:cNvPr id="9" name="Picture 8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3758CDEB-59FE-4201-9F0C-839C8103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51" y="4301209"/>
            <a:ext cx="3281453" cy="2188668"/>
          </a:xfrm>
          <a:prstGeom prst="rect">
            <a:avLst/>
          </a:prstGeom>
        </p:spPr>
      </p:pic>
      <p:pic>
        <p:nvPicPr>
          <p:cNvPr id="11" name="Picture 10" descr="A large mountain in the background&#10;&#10;Description automatically generated">
            <a:extLst>
              <a:ext uri="{FF2B5EF4-FFF2-40B4-BE49-F238E27FC236}">
                <a16:creationId xmlns:a16="http://schemas.microsoft.com/office/drawing/2014/main" id="{4799C69D-0006-492E-80EA-783EB0F3C3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47" y="4301208"/>
            <a:ext cx="3281453" cy="2188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8393" y="2369127"/>
            <a:ext cx="2834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your partner sort these into whether they are a microclimate or not.</a:t>
            </a:r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Microclimate or not?</a:t>
            </a:r>
          </a:p>
        </p:txBody>
      </p:sp>
    </p:spTree>
    <p:extLst>
      <p:ext uri="{BB962C8B-B14F-4D97-AF65-F5344CB8AC3E}">
        <p14:creationId xmlns:p14="http://schemas.microsoft.com/office/powerpoint/2010/main" val="287360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your own microclimate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C1EF3-E748-4EC4-88DF-6B4B3AC20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1771" cy="4351338"/>
          </a:xfrm>
        </p:spPr>
        <p:txBody>
          <a:bodyPr>
            <a:normAutofit/>
          </a:bodyPr>
          <a:lstStyle/>
          <a:p>
            <a:r>
              <a:rPr lang="en-GB" dirty="0"/>
              <a:t>You are going to design your own microclimate and explain what makes it a microclimate. </a:t>
            </a:r>
          </a:p>
          <a:p>
            <a:r>
              <a:rPr lang="en-GB" dirty="0"/>
              <a:t>First lets discuss what makes places a microclimate.</a:t>
            </a:r>
          </a:p>
        </p:txBody>
      </p:sp>
      <p:pic>
        <p:nvPicPr>
          <p:cNvPr id="5" name="Graphic 4" descr="Questions">
            <a:extLst>
              <a:ext uri="{FF2B5EF4-FFF2-40B4-BE49-F238E27FC236}">
                <a16:creationId xmlns:a16="http://schemas.microsoft.com/office/drawing/2014/main" id="{85F0EDCA-1677-487D-8F55-71C153429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12370" y="2180761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832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636AD-A5BC-4C23-86A0-7321576CA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92" y="1941362"/>
            <a:ext cx="4492454" cy="2419097"/>
          </a:xfrm>
        </p:spPr>
        <p:txBody>
          <a:bodyPr anchor="t">
            <a:normAutofit/>
          </a:bodyPr>
          <a:lstStyle/>
          <a:p>
            <a:r>
              <a:rPr lang="en-GB" sz="3000" dirty="0"/>
              <a:t>Lets see some examples of your microclimates!</a:t>
            </a:r>
            <a:endParaRPr lang="en-GB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 Discussion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37748" y="3734812"/>
            <a:ext cx="1328838" cy="1328838"/>
            <a:chOff x="7837748" y="3734812"/>
            <a:chExt cx="1328838" cy="1328838"/>
          </a:xfrm>
        </p:grpSpPr>
        <p:sp>
          <p:nvSpPr>
            <p:cNvPr id="6" name="Oval 5"/>
            <p:cNvSpPr/>
            <p:nvPr/>
          </p:nvSpPr>
          <p:spPr>
            <a:xfrm>
              <a:off x="7837748" y="3734812"/>
              <a:ext cx="1328838" cy="1328838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Graphic 12" descr="Umbrella">
              <a:extLst>
                <a:ext uri="{FF2B5EF4-FFF2-40B4-BE49-F238E27FC236}">
                  <a16:creationId xmlns:a16="http://schemas.microsoft.com/office/drawing/2014/main" id="{9F6EC18E-AC0C-4734-83AA-D38512C70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972011" y="3833489"/>
              <a:ext cx="1131483" cy="113148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8209209" y="2418332"/>
            <a:ext cx="1328838" cy="1328838"/>
            <a:chOff x="6798990" y="1822072"/>
            <a:chExt cx="1328838" cy="1328838"/>
          </a:xfrm>
        </p:grpSpPr>
        <p:sp>
          <p:nvSpPr>
            <p:cNvPr id="22" name="Oval 21"/>
            <p:cNvSpPr/>
            <p:nvPr/>
          </p:nvSpPr>
          <p:spPr>
            <a:xfrm>
              <a:off x="6798990" y="1822072"/>
              <a:ext cx="1328838" cy="1328838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Graphic 4" descr="Pencil">
              <a:extLst>
                <a:ext uri="{FF2B5EF4-FFF2-40B4-BE49-F238E27FC236}">
                  <a16:creationId xmlns:a16="http://schemas.microsoft.com/office/drawing/2014/main" id="{27156B09-FCBC-41ED-B543-98E58F2D0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954913" y="1925722"/>
              <a:ext cx="1017204" cy="101720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166586" y="4026682"/>
            <a:ext cx="1328838" cy="1328838"/>
            <a:chOff x="9767499" y="4734272"/>
            <a:chExt cx="1328838" cy="1328838"/>
          </a:xfrm>
        </p:grpSpPr>
        <p:sp>
          <p:nvSpPr>
            <p:cNvPr id="25" name="Oval 24"/>
            <p:cNvSpPr/>
            <p:nvPr/>
          </p:nvSpPr>
          <p:spPr>
            <a:xfrm>
              <a:off x="9767499" y="4734272"/>
              <a:ext cx="1328838" cy="1328838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Graphic 6" descr="Bar graph with upward trend RTL">
              <a:extLst>
                <a:ext uri="{FF2B5EF4-FFF2-40B4-BE49-F238E27FC236}">
                  <a16:creationId xmlns:a16="http://schemas.microsoft.com/office/drawing/2014/main" id="{0C8E88B6-76AE-4498-A52A-2A6D1EE10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834571" y="4801344"/>
              <a:ext cx="1194693" cy="119469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209209" y="5051292"/>
            <a:ext cx="1328838" cy="1328838"/>
            <a:chOff x="6508910" y="5063650"/>
            <a:chExt cx="1328838" cy="1328838"/>
          </a:xfrm>
        </p:grpSpPr>
        <p:sp>
          <p:nvSpPr>
            <p:cNvPr id="26" name="Oval 25"/>
            <p:cNvSpPr/>
            <p:nvPr/>
          </p:nvSpPr>
          <p:spPr>
            <a:xfrm>
              <a:off x="6508910" y="5063650"/>
              <a:ext cx="1328838" cy="1328838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Graphic 14" descr="Thermometer">
              <a:extLst>
                <a:ext uri="{FF2B5EF4-FFF2-40B4-BE49-F238E27FC236}">
                  <a16:creationId xmlns:a16="http://schemas.microsoft.com/office/drawing/2014/main" id="{17910BAE-0934-4FA2-A999-B6AB906B2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6574213" y="5110445"/>
              <a:ext cx="1235247" cy="123524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601139" y="2697843"/>
            <a:ext cx="1328838" cy="1328838"/>
            <a:chOff x="10172933" y="2078512"/>
            <a:chExt cx="1328838" cy="1328838"/>
          </a:xfrm>
        </p:grpSpPr>
        <p:sp>
          <p:nvSpPr>
            <p:cNvPr id="24" name="Oval 23"/>
            <p:cNvSpPr/>
            <p:nvPr/>
          </p:nvSpPr>
          <p:spPr>
            <a:xfrm>
              <a:off x="10172933" y="2078512"/>
              <a:ext cx="1328838" cy="1328838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raphic 8" descr="Head with gears">
              <a:extLst>
                <a:ext uri="{FF2B5EF4-FFF2-40B4-BE49-F238E27FC236}">
                  <a16:creationId xmlns:a16="http://schemas.microsoft.com/office/drawing/2014/main" id="{EA9D055D-C372-48E0-B5A0-0EFBE297B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295020" y="2139555"/>
              <a:ext cx="1206751" cy="1206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616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_POWERPOINT_LESSON_TEMPLATE.docx" id="{C9ED7C33-DC77-4FA5-86DD-0A034F8A2FB7}" vid="{358AFC5C-2C86-4A96-95F1-D4B4C4DB4B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2" ma:contentTypeDescription="Create a new document." ma:contentTypeScope="" ma:versionID="aa97b1e9ebe20a19ed6db50d5b205034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fdf953dfa08591af30e47534ead358b8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1AE607-88EC-45CA-B2B4-CB363DEA7C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3156AB-5B50-42FB-A923-12878AF59DA6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3f5ced86-acf9-4106-9bfe-b7f58564dbb7"/>
    <ds:schemaRef ds:uri="http://schemas.microsoft.com/office/2006/metadata/properties"/>
    <ds:schemaRef ds:uri="http://purl.org/dc/terms/"/>
    <ds:schemaRef ds:uri="http://schemas.microsoft.com/office/infopath/2007/PartnerControls"/>
    <ds:schemaRef ds:uri="415d1151-ba9d-4af3-8064-fbed8c171f1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9C17DC-F326-4E10-A3B7-E722E44C70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ced86-acf9-4106-9bfe-b7f58564dbb7"/>
    <ds:schemaRef ds:uri="415d1151-ba9d-4af3-8064-fbed8c171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DES_POWERPOINT_LESSON_TEMPLATE</Template>
  <TotalTime>15</TotalTime>
  <Words>194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Weather &amp; Data</vt:lpstr>
      <vt:lpstr>Learning Intentions</vt:lpstr>
      <vt:lpstr>Climate</vt:lpstr>
      <vt:lpstr>Match the Climates </vt:lpstr>
      <vt:lpstr>Match the Climates </vt:lpstr>
      <vt:lpstr>Microclimate</vt:lpstr>
      <vt:lpstr>Microclimate or not?</vt:lpstr>
      <vt:lpstr>Design your own microclimate</vt:lpstr>
      <vt:lpstr>End Discussion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&amp; Data</dc:title>
  <dc:creator>DOONAN Jenni</dc:creator>
  <cp:lastModifiedBy>DOONAN Jenni</cp:lastModifiedBy>
  <cp:revision>7</cp:revision>
  <dcterms:created xsi:type="dcterms:W3CDTF">2020-07-28T06:40:41Z</dcterms:created>
  <dcterms:modified xsi:type="dcterms:W3CDTF">2020-07-28T06:55:42Z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0x01010008911B640723674A88567F1D0A6A478D</vt:lpwstr>
  </property>
</Properties>
</file>