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62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75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3B8B6-B535-4EC4-99B7-BBBE790E9439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C20BB-5349-49B7-ABEF-77376A2CA5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381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9EB33-797C-455C-BB75-747CF69BBB15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C934E-39BF-4183-B80D-095C9399BA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404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12192000" cy="56007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noFill/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7842421" y="3500874"/>
            <a:ext cx="3517557" cy="17587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579" y="5631451"/>
            <a:ext cx="2389221" cy="1060496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647700" y="98425"/>
            <a:ext cx="1371600" cy="13620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 userDrawn="1"/>
        </p:nvSpPr>
        <p:spPr>
          <a:xfrm>
            <a:off x="419100" y="3571287"/>
            <a:ext cx="1371600" cy="1362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 userDrawn="1"/>
        </p:nvSpPr>
        <p:spPr>
          <a:xfrm>
            <a:off x="3438525" y="568325"/>
            <a:ext cx="1371600" cy="136207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393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94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5183188" cy="2057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287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5183188" cy="2057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008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8928246" y="538326"/>
            <a:ext cx="3085311" cy="15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347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68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12192000" cy="56007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noFill/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579" y="5631451"/>
            <a:ext cx="2389221" cy="1060496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647700" y="98425"/>
            <a:ext cx="1371600" cy="13620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 userDrawn="1"/>
        </p:nvSpPr>
        <p:spPr>
          <a:xfrm>
            <a:off x="419100" y="3571287"/>
            <a:ext cx="1371600" cy="1362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 userDrawn="1"/>
        </p:nvSpPr>
        <p:spPr>
          <a:xfrm>
            <a:off x="3438525" y="568325"/>
            <a:ext cx="1371600" cy="136207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/>
          <p:cNvGrpSpPr/>
          <p:nvPr userDrawn="1"/>
        </p:nvGrpSpPr>
        <p:grpSpPr>
          <a:xfrm rot="20496161">
            <a:off x="9794074" y="3722348"/>
            <a:ext cx="1371600" cy="1362075"/>
            <a:chOff x="9620250" y="3366678"/>
            <a:chExt cx="1371600" cy="1362075"/>
          </a:xfrm>
        </p:grpSpPr>
        <p:sp>
          <p:nvSpPr>
            <p:cNvPr id="14" name="Oval 13"/>
            <p:cNvSpPr/>
            <p:nvPr userDrawn="1"/>
          </p:nvSpPr>
          <p:spPr>
            <a:xfrm>
              <a:off x="9620250" y="3366678"/>
              <a:ext cx="1371600" cy="136207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Graphic 4" descr="Thermometer">
              <a:extLst>
                <a:ext uri="{FF2B5EF4-FFF2-40B4-BE49-F238E27FC236}">
                  <a16:creationId xmlns:a16="http://schemas.microsoft.com/office/drawing/2014/main" id="{2C557176-A1B6-44CC-8143-C683448645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707921" y="3397429"/>
              <a:ext cx="1234897" cy="12348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8400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8928246" y="538326"/>
            <a:ext cx="3085311" cy="15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70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grpSp>
        <p:nvGrpSpPr>
          <p:cNvPr id="10" name="Group 9"/>
          <p:cNvGrpSpPr/>
          <p:nvPr userDrawn="1"/>
        </p:nvGrpSpPr>
        <p:grpSpPr>
          <a:xfrm rot="20496161">
            <a:off x="9950593" y="346868"/>
            <a:ext cx="1371600" cy="1362075"/>
            <a:chOff x="9620250" y="3366678"/>
            <a:chExt cx="1371600" cy="1362075"/>
          </a:xfrm>
        </p:grpSpPr>
        <p:sp>
          <p:nvSpPr>
            <p:cNvPr id="11" name="Oval 10"/>
            <p:cNvSpPr/>
            <p:nvPr userDrawn="1"/>
          </p:nvSpPr>
          <p:spPr>
            <a:xfrm>
              <a:off x="9620250" y="3366678"/>
              <a:ext cx="1371600" cy="136207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Graphic 4" descr="Thermometer">
              <a:extLst>
                <a:ext uri="{FF2B5EF4-FFF2-40B4-BE49-F238E27FC236}">
                  <a16:creationId xmlns:a16="http://schemas.microsoft.com/office/drawing/2014/main" id="{2C557176-A1B6-44CC-8143-C683448645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707921" y="3397429"/>
              <a:ext cx="1234897" cy="12348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18359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560192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 userDrawn="1"/>
        </p:nvSpPr>
        <p:spPr>
          <a:xfrm>
            <a:off x="698571" y="1052924"/>
            <a:ext cx="1371600" cy="13620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 userDrawn="1"/>
        </p:nvSpPr>
        <p:spPr>
          <a:xfrm>
            <a:off x="3629025" y="921544"/>
            <a:ext cx="1371600" cy="136207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 userDrawn="1"/>
        </p:nvSpPr>
        <p:spPr>
          <a:xfrm>
            <a:off x="152400" y="4994275"/>
            <a:ext cx="1371600" cy="1362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9045676" y="1244797"/>
            <a:ext cx="3517557" cy="17587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579" y="5631451"/>
            <a:ext cx="2389221" cy="106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5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8928246" y="538326"/>
            <a:ext cx="3085311" cy="15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22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grpSp>
        <p:nvGrpSpPr>
          <p:cNvPr id="11" name="Group 10"/>
          <p:cNvGrpSpPr/>
          <p:nvPr userDrawn="1"/>
        </p:nvGrpSpPr>
        <p:grpSpPr>
          <a:xfrm rot="20496161">
            <a:off x="9950593" y="346868"/>
            <a:ext cx="1371600" cy="1362075"/>
            <a:chOff x="9620250" y="3366678"/>
            <a:chExt cx="1371600" cy="1362075"/>
          </a:xfrm>
        </p:grpSpPr>
        <p:sp>
          <p:nvSpPr>
            <p:cNvPr id="12" name="Oval 11"/>
            <p:cNvSpPr/>
            <p:nvPr userDrawn="1"/>
          </p:nvSpPr>
          <p:spPr>
            <a:xfrm>
              <a:off x="9620250" y="3366678"/>
              <a:ext cx="1371600" cy="1362075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3" name="Graphic 4" descr="Thermometer">
              <a:extLst>
                <a:ext uri="{FF2B5EF4-FFF2-40B4-BE49-F238E27FC236}">
                  <a16:creationId xmlns:a16="http://schemas.microsoft.com/office/drawing/2014/main" id="{2C557176-A1B6-44CC-8143-C683448645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707921" y="3397429"/>
              <a:ext cx="1234897" cy="12348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8482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8928246" y="538326"/>
            <a:ext cx="3085311" cy="15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516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6859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29571">
            <a:off x="8928246" y="538326"/>
            <a:ext cx="3085311" cy="154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97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DF6F-4D60-4FD1-8EA1-73321BFA1540}" type="datetimeFigureOut">
              <a:rPr lang="en-GB" smtClean="0"/>
              <a:t>28/07/2020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48FEC-0018-4823-B398-ED9D6E1B4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4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6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svg"/><Relationship Id="rId5" Type="http://schemas.openxmlformats.org/officeDocument/2006/relationships/image" Target="../media/image6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sv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Weather &amp; Data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Lesson 3: Using Sensors?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91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Lightning">
            <a:extLst>
              <a:ext uri="{FF2B5EF4-FFF2-40B4-BE49-F238E27FC236}">
                <a16:creationId xmlns:a16="http://schemas.microsoft.com/office/drawing/2014/main" id="{3A8E53E3-1A50-40D3-98CE-86A188E937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63840" y="1869473"/>
            <a:ext cx="1800316" cy="180031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56369-11A3-45CB-A9BD-68528D98C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9297"/>
            <a:ext cx="5856239" cy="3639289"/>
          </a:xfrm>
        </p:spPr>
        <p:txBody>
          <a:bodyPr anchor="ctr">
            <a:normAutofit/>
          </a:bodyPr>
          <a:lstStyle/>
          <a:p>
            <a:r>
              <a:rPr lang="en-GB" sz="4000" dirty="0">
                <a:solidFill>
                  <a:srgbClr val="000000"/>
                </a:solidFill>
              </a:rPr>
              <a:t>I am learning what a weather sensor is and how to use one.</a:t>
            </a:r>
          </a:p>
        </p:txBody>
      </p:sp>
      <p:pic>
        <p:nvPicPr>
          <p:cNvPr id="9" name="Graphic 8" descr="Snowflake">
            <a:extLst>
              <a:ext uri="{FF2B5EF4-FFF2-40B4-BE49-F238E27FC236}">
                <a16:creationId xmlns:a16="http://schemas.microsoft.com/office/drawing/2014/main" id="{9AE92E4E-385A-41A4-9682-858C029523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9664156" y="2315638"/>
            <a:ext cx="2319387" cy="2319387"/>
          </a:xfrm>
          <a:prstGeom prst="rect">
            <a:avLst/>
          </a:prstGeom>
        </p:spPr>
      </p:pic>
      <p:pic>
        <p:nvPicPr>
          <p:cNvPr id="5" name="Graphic 4" descr="Sun">
            <a:extLst>
              <a:ext uri="{FF2B5EF4-FFF2-40B4-BE49-F238E27FC236}">
                <a16:creationId xmlns:a16="http://schemas.microsoft.com/office/drawing/2014/main" id="{3C5B817C-8302-4A9F-B959-6ECC9436F9F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7359717" y="3767490"/>
            <a:ext cx="1735071" cy="1735071"/>
          </a:xfrm>
          <a:prstGeom prst="rect">
            <a:avLst/>
          </a:prstGeom>
        </p:spPr>
      </p:pic>
      <p:pic>
        <p:nvPicPr>
          <p:cNvPr id="11" name="Graphic 10" descr="Rain">
            <a:extLst>
              <a:ext uri="{FF2B5EF4-FFF2-40B4-BE49-F238E27FC236}">
                <a16:creationId xmlns:a16="http://schemas.microsoft.com/office/drawing/2014/main" id="{4C1EAE8B-4EA8-4799-9E39-5BE080A6A51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9482290" y="4771082"/>
            <a:ext cx="1629594" cy="1629594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Intentions</a:t>
            </a:r>
          </a:p>
        </p:txBody>
      </p:sp>
    </p:spTree>
    <p:extLst>
      <p:ext uri="{BB962C8B-B14F-4D97-AF65-F5344CB8AC3E}">
        <p14:creationId xmlns:p14="http://schemas.microsoft.com/office/powerpoint/2010/main" val="922425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Questions">
            <a:extLst>
              <a:ext uri="{FF2B5EF4-FFF2-40B4-BE49-F238E27FC236}">
                <a16:creationId xmlns:a16="http://schemas.microsoft.com/office/drawing/2014/main" id="{22B1063D-2FE6-4937-B232-FA1C3D05F7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424902" y="2671139"/>
            <a:ext cx="3209779" cy="320977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DE662-CF60-470D-954E-C58E92CDD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569" y="2494450"/>
            <a:ext cx="5471529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1. Who can remember what a variable is?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/>
              <a:t>2. Who can remember the two different types of variables?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3. Who can remember what a microclimate is?</a:t>
            </a:r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FF"/>
                </a:solidFill>
              </a:rPr>
              <a:t>Recall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509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Sensors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a sensor?</a:t>
            </a:r>
          </a:p>
          <a:p>
            <a:pPr lvl="1"/>
            <a:r>
              <a:rPr lang="en-GB" dirty="0" smtClean="0"/>
              <a:t>A device </a:t>
            </a:r>
            <a:r>
              <a:rPr lang="en-GB" dirty="0"/>
              <a:t>which detects or measures </a:t>
            </a:r>
            <a:r>
              <a:rPr lang="en-GB" dirty="0" smtClean="0"/>
              <a:t>something and records it</a:t>
            </a:r>
          </a:p>
          <a:p>
            <a:r>
              <a:rPr lang="en-GB" dirty="0" smtClean="0"/>
              <a:t>Can we think of some examples of sensors?</a:t>
            </a:r>
          </a:p>
          <a:p>
            <a:pPr lvl="1"/>
            <a:r>
              <a:rPr lang="en-GB" dirty="0" smtClean="0"/>
              <a:t>Step counter – uses a sensor called an accelerometer to count your steps.</a:t>
            </a:r>
          </a:p>
          <a:p>
            <a:pPr lvl="1"/>
            <a:r>
              <a:rPr lang="en-GB" dirty="0" smtClean="0"/>
              <a:t>Heart rate monitor – can be worn to measure your heart rate during exercise</a:t>
            </a:r>
          </a:p>
          <a:p>
            <a:pPr lvl="1"/>
            <a:r>
              <a:rPr lang="en-GB" dirty="0" smtClean="0"/>
              <a:t>Movement sensor (called a PIR). Means lights come on if you move in front of the sensor</a:t>
            </a:r>
          </a:p>
          <a:p>
            <a:pPr lvl="1"/>
            <a:r>
              <a:rPr lang="en-GB" dirty="0" smtClean="0"/>
              <a:t>Temperature sensor –  a thermometer</a:t>
            </a:r>
            <a:r>
              <a:rPr lang="en-GB" smtClean="0"/>
              <a:t>. An electronic temperature sensor can be used toyour heating will come on if the temperature sensor detects a low temperature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005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5012F-EC77-4492-AD3E-3EEC7D57A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b="1">
                <a:solidFill>
                  <a:srgbClr val="FFFFFF"/>
                </a:solidFill>
              </a:rPr>
              <a:t>Task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2860F-E3E5-4620-8232-E28EE0025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278" y="1886792"/>
            <a:ext cx="9144000" cy="42000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dirty="0" smtClean="0"/>
              <a:t>Use a thermometer to </a:t>
            </a:r>
            <a:r>
              <a:rPr lang="en-US" sz="2000" dirty="0"/>
              <a:t>answer the questions on your worksheet.</a:t>
            </a:r>
          </a:p>
        </p:txBody>
      </p:sp>
      <p:pic>
        <p:nvPicPr>
          <p:cNvPr id="5" name="Graphic 4" descr="Pencil">
            <a:extLst>
              <a:ext uri="{FF2B5EF4-FFF2-40B4-BE49-F238E27FC236}">
                <a16:creationId xmlns:a16="http://schemas.microsoft.com/office/drawing/2014/main" id="{4C2DE9C3-49B6-4E5E-8BCA-F8C517FF0C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60707" y="2426818"/>
            <a:ext cx="3997637" cy="3997637"/>
          </a:xfrm>
          <a:prstGeom prst="rect">
            <a:avLst/>
          </a:prstGeom>
        </p:spPr>
      </p:pic>
      <p:pic>
        <p:nvPicPr>
          <p:cNvPr id="7" name="Graphic 6" descr="Document">
            <a:extLst>
              <a:ext uri="{FF2B5EF4-FFF2-40B4-BE49-F238E27FC236}">
                <a16:creationId xmlns:a16="http://schemas.microsoft.com/office/drawing/2014/main" id="{5B61586C-2F2A-4F8B-89F9-C83B9A0B16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21600000">
            <a:off x="7174213" y="2426818"/>
            <a:ext cx="3997637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190C3-4882-4290-B459-9A15DDA0C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3714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With your partner discuss these questions and write down answers on the back of your worksheet. </a:t>
            </a:r>
          </a:p>
          <a:p>
            <a:pPr marL="514350" indent="-514350">
              <a:buAutoNum type="arabicPeriod"/>
            </a:pPr>
            <a:r>
              <a:rPr lang="en-GB" dirty="0"/>
              <a:t>What was the difference in temperature between the other locations and the classroom climate?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Were these big differences or small differences? What does this tell you?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What physical features helped create changes in temperature?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 Time</a:t>
            </a:r>
          </a:p>
        </p:txBody>
      </p:sp>
    </p:spTree>
    <p:extLst>
      <p:ext uri="{BB962C8B-B14F-4D97-AF65-F5344CB8AC3E}">
        <p14:creationId xmlns:p14="http://schemas.microsoft.com/office/powerpoint/2010/main" val="217779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Data Education in School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84049"/>
      </a:accent1>
      <a:accent2>
        <a:srgbClr val="EAC036"/>
      </a:accent2>
      <a:accent3>
        <a:srgbClr val="6C587C"/>
      </a:accent3>
      <a:accent4>
        <a:srgbClr val="CE673B"/>
      </a:accent4>
      <a:accent5>
        <a:srgbClr val="6A9CA1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_POWERPOINT_LESSON_TEMPLATE.docx" id="{C9ED7C33-DC77-4FA5-86DD-0A034F8A2FB7}" vid="{358AFC5C-2C86-4A96-95F1-D4B4C4DB4B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955788DA5D6147B120740556E4A706" ma:contentTypeVersion="13" ma:contentTypeDescription="Create a new document." ma:contentTypeScope="" ma:versionID="43b23b8224a43603c995bc3607dfc33a">
  <xsd:schema xmlns:xsd="http://www.w3.org/2001/XMLSchema" xmlns:xs="http://www.w3.org/2001/XMLSchema" xmlns:p="http://schemas.microsoft.com/office/2006/metadata/properties" xmlns:ns3="69f5c352-caf5-45de-b6eb-04e06099860e" xmlns:ns4="25e603f3-ccb7-4b71-b50b-f9ee55e5f2a1" targetNamespace="http://schemas.microsoft.com/office/2006/metadata/properties" ma:root="true" ma:fieldsID="5c36033ef391dd3ceb17ccec808b0385" ns3:_="" ns4:_="">
    <xsd:import namespace="69f5c352-caf5-45de-b6eb-04e06099860e"/>
    <xsd:import namespace="25e603f3-ccb7-4b71-b50b-f9ee55e5f2a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f5c352-caf5-45de-b6eb-04e0609986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e603f3-ccb7-4b71-b50b-f9ee55e5f2a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276CE6-880C-4978-9F15-B2DEF7B912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f5c352-caf5-45de-b6eb-04e06099860e"/>
    <ds:schemaRef ds:uri="25e603f3-ccb7-4b71-b50b-f9ee55e5f2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73156AB-5B50-42FB-A923-12878AF59DA6}">
  <ds:schemaRefs>
    <ds:schemaRef ds:uri="25e603f3-ccb7-4b71-b50b-f9ee55e5f2a1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69f5c352-caf5-45de-b6eb-04e06099860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A1AE607-88EC-45CA-B2B4-CB363DEA7C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DES_POWERPOINT_LESSON_TEMPLATE</Template>
  <TotalTime>178</TotalTime>
  <Words>227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Weather &amp; Data</vt:lpstr>
      <vt:lpstr>Learning Intentions</vt:lpstr>
      <vt:lpstr>Recall time</vt:lpstr>
      <vt:lpstr>Sensors</vt:lpstr>
      <vt:lpstr>Task One</vt:lpstr>
      <vt:lpstr>Discussion Time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Weather &amp; Data</dc:title>
  <dc:creator>DOONAN Jenni</dc:creator>
  <cp:lastModifiedBy>DOONAN Jenni</cp:lastModifiedBy>
  <cp:revision>23</cp:revision>
  <cp:lastPrinted>2020-07-28T09:06:58Z</cp:lastPrinted>
  <dcterms:created xsi:type="dcterms:W3CDTF">2020-07-28T06:40:41Z</dcterms:created>
  <dcterms:modified xsi:type="dcterms:W3CDTF">2020-07-28T09:41:58Z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0x0101001A955788DA5D6147B120740556E4A706</vt:lpwstr>
  </property>
</Properties>
</file>